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7FEA-7414-4409-94DB-D49A8CA3D55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68E0-FCF8-454D-964B-E59D8BC7F2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 CONSTRUCTION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UNDER CONSTRUCTION</vt:lpstr>
    </vt:vector>
  </TitlesOfParts>
  <Company>CSUS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CONSTRUCTION</dc:title>
  <dc:creator>kuhlejl</dc:creator>
  <cp:lastModifiedBy>kuhlejl</cp:lastModifiedBy>
  <cp:revision>1</cp:revision>
  <dcterms:created xsi:type="dcterms:W3CDTF">2011-01-17T15:25:43Z</dcterms:created>
  <dcterms:modified xsi:type="dcterms:W3CDTF">2011-01-17T15:28:02Z</dcterms:modified>
</cp:coreProperties>
</file>